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2705" r:id="rId5"/>
    <p:sldId id="3731" r:id="rId6"/>
    <p:sldId id="3743" r:id="rId7"/>
    <p:sldId id="262" r:id="rId8"/>
  </p:sldIdLst>
  <p:sldSz cx="12192000" cy="6858000"/>
  <p:notesSz cx="6858000" cy="9144000"/>
  <p:defaultTextStyle>
    <a:defPPr>
      <a:defRPr lang="en-US"/>
    </a:defPPr>
    <a:lvl1pPr marL="0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420"/>
    <a:srgbClr val="239B85"/>
    <a:srgbClr val="7692D1"/>
    <a:srgbClr val="649ADF"/>
    <a:srgbClr val="96A4D7"/>
    <a:srgbClr val="FAFAFA"/>
    <a:srgbClr val="E8E8E8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A67A8-3795-4ADF-80E0-41E08EF14D38}" v="24" dt="2024-08-02T07:23:21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20" autoAdjust="0"/>
    <p:restoredTop sz="81944" autoAdjust="0"/>
  </p:normalViewPr>
  <p:slideViewPr>
    <p:cSldViewPr snapToGrid="0">
      <p:cViewPr varScale="1">
        <p:scale>
          <a:sx n="137" d="100"/>
          <a:sy n="137" d="100"/>
        </p:scale>
        <p:origin x="752" y="80"/>
      </p:cViewPr>
      <p:guideLst>
        <p:guide orient="horz" pos="3657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66" y="9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B2AE5-F22F-4F07-9729-38EAD31901CF}" type="datetimeFigureOut">
              <a:rPr lang="en-GB" smtClean="0"/>
              <a:t>04/08/2024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1F2FC-9FD0-4323-B2F7-2676413FF1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1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1F2FC-9FD0-4323-B2F7-2676413FF117}" type="slidenum">
              <a:rPr lang="en-AU" noProof="0" smtClean="0"/>
              <a:t>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04662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01F2FC-9FD0-4323-B2F7-2676413FF117}" type="slidenum">
              <a:rPr lang="en-AU" noProof="0" smtClean="0"/>
              <a:t>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50968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90BFE542-FA6B-4C79-9B95-F17D4095704E}"/>
              </a:ext>
            </a:extLst>
          </p:cNvPr>
          <p:cNvSpPr/>
          <p:nvPr userDrawn="1"/>
        </p:nvSpPr>
        <p:spPr>
          <a:xfrm>
            <a:off x="7399" y="7399"/>
            <a:ext cx="12192001" cy="6858001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itchFamily="50" charset="0"/>
            </a:endParaRP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356E9717-8FA2-41EE-8CFC-9848DACC2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9798" y="3359552"/>
            <a:ext cx="3544803" cy="3491049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 hidden="1">
            <a:extLst>
              <a:ext uri="{FF2B5EF4-FFF2-40B4-BE49-F238E27FC236}">
                <a16:creationId xmlns:a16="http://schemas.microsoft.com/office/drawing/2014/main" id="{10065E73-98FD-4DA9-91FE-00A38A7662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028" y="5489933"/>
            <a:ext cx="939922" cy="93992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D76F146-D525-49A7-B9AB-4B04E3B0822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title</a:t>
            </a:r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24F0A-E276-5B1B-A708-D0FF98CD2B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0E1618"/>
              </a:clrFrom>
              <a:clrTo>
                <a:srgbClr val="0E16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28" y="5970493"/>
            <a:ext cx="1736377" cy="4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0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NO IMAG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905804" y="702376"/>
            <a:ext cx="9916773" cy="82539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59575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8/4/2024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36786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6022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971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7370" y="1536700"/>
            <a:ext cx="10523994" cy="48191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D57C1DC8-492E-42C9-A96A-5C786902BE58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D8E9D4-11D5-4EBA-B847-E20D3CC24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7370" y="50218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71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905B02-EF4A-42C9-9793-B029BFFF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70" y="1457012"/>
            <a:ext cx="5046439" cy="4678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39B0EF-9958-43D1-A7A3-DE8AD19602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77863" y="1457013"/>
            <a:ext cx="5046439" cy="46788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4D3A40-CD70-4D1F-AC7D-982020262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7371" y="508083"/>
            <a:ext cx="10496932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FD9B6675-8A6A-456D-B987-A9EA965236C7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266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B0B81-201A-9949-B371-9DF6FF086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4303" y="1646528"/>
            <a:ext cx="2501095" cy="44893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4BCF6D-7810-477D-A5DE-65EBF2F26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2383" y="1646528"/>
            <a:ext cx="7883344" cy="4489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995435-F070-4C76-B673-9B84B3328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4303" y="478175"/>
            <a:ext cx="10531423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31D3628A-9ECC-468A-9DC1-68A25EACC3DD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2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81CBA2-CB70-475E-9F80-EBC00CC4D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2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B0B81-201A-9949-B371-9DF6FF086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2213" y="1646528"/>
            <a:ext cx="4210227" cy="44893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B4A853-54A5-416C-9BC2-A992E2F04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70" y="1646528"/>
            <a:ext cx="6584383" cy="4489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C8B4BC-CB78-421C-8847-EFC17EA2FB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8177" y="59851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DD0E07B3-9073-4AFB-A400-FC5C4C4ECA93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840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EB3E9C-1723-AD4C-AE56-FF31554D9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1111" y="1537855"/>
            <a:ext cx="11814031" cy="51871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CCFCD-D0DB-4E59-9120-8EAC40E61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8177" y="59851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6D01AFC9-B565-4CEC-886C-77334F7904BD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255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881451-0494-43A8-9D0B-E7D1D6348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2" cy="6858000"/>
          </a:xfrm>
          <a:prstGeom prst="rect">
            <a:avLst/>
          </a:prstGeom>
        </p:spPr>
      </p:pic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15026376-90C6-426C-8945-943F3DB16896}"/>
              </a:ext>
            </a:extLst>
          </p:cNvPr>
          <p:cNvSpPr/>
          <p:nvPr userDrawn="1"/>
        </p:nvSpPr>
        <p:spPr>
          <a:xfrm rot="-5400000">
            <a:off x="3594754" y="2571749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D4249B-FA55-49BD-8948-BD0AE7B126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071" y="2591790"/>
            <a:ext cx="6392357" cy="66160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Section title</a:t>
            </a:r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BF10C-B8E1-4FC8-99FD-BBDBD7C11C35}"/>
              </a:ext>
            </a:extLst>
          </p:cNvPr>
          <p:cNvSpPr txBox="1"/>
          <p:nvPr userDrawn="1"/>
        </p:nvSpPr>
        <p:spPr>
          <a:xfrm>
            <a:off x="2194560" y="1172095"/>
            <a:ext cx="182880" cy="5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3E56391-BF7F-4003-B09A-D8056A4DE54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52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B38CBF-4A1E-41BB-A998-AFEAE644B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4" cy="6858001"/>
          </a:xfrm>
          <a:prstGeom prst="rect">
            <a:avLst/>
          </a:prstGeom>
        </p:spPr>
      </p:pic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FB1D0C24-3447-451D-AC82-F631AAE9287E}"/>
              </a:ext>
            </a:extLst>
          </p:cNvPr>
          <p:cNvSpPr/>
          <p:nvPr userDrawn="1"/>
        </p:nvSpPr>
        <p:spPr>
          <a:xfrm rot="-5400000">
            <a:off x="3594754" y="2571749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833F34-3AB0-466C-BCD2-B542D5952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071" y="2591790"/>
            <a:ext cx="6392357" cy="66160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Section title</a:t>
            </a:r>
            <a:endParaRPr lang="es-E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A5CDD1-A380-4930-8BBF-39E8301177C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45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5;p28">
            <a:extLst>
              <a:ext uri="{FF2B5EF4-FFF2-40B4-BE49-F238E27FC236}">
                <a16:creationId xmlns:a16="http://schemas.microsoft.com/office/drawing/2014/main" id="{31CAE80A-6458-4817-9493-CDCFCBFD539E}"/>
              </a:ext>
            </a:extLst>
          </p:cNvPr>
          <p:cNvSpPr/>
          <p:nvPr userDrawn="1"/>
        </p:nvSpPr>
        <p:spPr>
          <a:xfrm>
            <a:off x="0" y="7400"/>
            <a:ext cx="12268420" cy="6850600"/>
          </a:xfrm>
          <a:prstGeom prst="rect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E1E77-96D6-1347-A574-CB8E1464B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0773" y="2413301"/>
            <a:ext cx="9763357" cy="867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Helvetica Neue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9C45-2AA2-9049-8278-B8DE3D95BCD3}"/>
              </a:ext>
            </a:extLst>
          </p:cNvPr>
          <p:cNvSpPr txBox="1"/>
          <p:nvPr userDrawn="1"/>
        </p:nvSpPr>
        <p:spPr>
          <a:xfrm>
            <a:off x="3238786" y="5507676"/>
            <a:ext cx="6131859" cy="121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977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400" b="1" i="0" kern="1200" dirty="0">
                <a:solidFill>
                  <a:schemeClr val="bg1"/>
                </a:solidFill>
                <a:effectLst/>
                <a:latin typeface="Helvetica Neue" pitchFamily="50" charset="0"/>
                <a:ea typeface="+mn-ea"/>
                <a:cs typeface="Arial" panose="020B0604020202020204" pitchFamily="34" charset="0"/>
              </a:rPr>
              <a:t>CONTACT US:</a:t>
            </a:r>
          </a:p>
          <a:p>
            <a:pPr marL="0" marR="0" lvl="0" indent="0" algn="r" defTabSz="4977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+61 (02) 8246 7213</a:t>
            </a:r>
          </a:p>
          <a:p>
            <a:pPr algn="r">
              <a:lnSpc>
                <a:spcPct val="150000"/>
              </a:lnSpc>
            </a:pPr>
            <a:r>
              <a:rPr lang="en-NZ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L8,  11 York Street, Sydney, NSW 2000, Australia</a:t>
            </a:r>
          </a:p>
          <a:p>
            <a:pPr algn="r">
              <a:lnSpc>
                <a:spcPct val="150000"/>
              </a:lnSpc>
            </a:pPr>
            <a:r>
              <a:rPr lang="en-NZ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info@agile-insights.com.au</a:t>
            </a:r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5AA171-E66D-8E4A-888F-ED7CE4CC8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32" y="6526031"/>
            <a:ext cx="190962" cy="140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BD2ED-03D2-B040-B00E-B9F59B41A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13046" y="6245809"/>
            <a:ext cx="121136" cy="1964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5C5CDE-7700-1443-A530-40A071271E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900" y="5966360"/>
            <a:ext cx="151427" cy="147476"/>
          </a:xfrm>
          <a:prstGeom prst="rect">
            <a:avLst/>
          </a:prstGeom>
        </p:spPr>
      </p:pic>
      <p:pic>
        <p:nvPicPr>
          <p:cNvPr id="16" name="Picture 15" descr="Graphical user interface, website&#10;&#10;Description automatically generated" hidden="1">
            <a:extLst>
              <a:ext uri="{FF2B5EF4-FFF2-40B4-BE49-F238E27FC236}">
                <a16:creationId xmlns:a16="http://schemas.microsoft.com/office/drawing/2014/main" id="{0BB6F80A-1B10-4EA6-AE78-560330896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210" y="5734179"/>
            <a:ext cx="939922" cy="93992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6AA30-E287-49C7-B471-B0AA23EC4488}"/>
              </a:ext>
            </a:extLst>
          </p:cNvPr>
          <p:cNvCxnSpPr/>
          <p:nvPr userDrawn="1"/>
        </p:nvCxnSpPr>
        <p:spPr>
          <a:xfrm>
            <a:off x="9738231" y="5533973"/>
            <a:ext cx="0" cy="1186023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and grey rectangular object&#10;&#10;Description automatically generated">
            <a:extLst>
              <a:ext uri="{FF2B5EF4-FFF2-40B4-BE49-F238E27FC236}">
                <a16:creationId xmlns:a16="http://schemas.microsoft.com/office/drawing/2014/main" id="{2D29610F-11D9-7A1F-1D13-724BB132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9995"/>
          <a:stretch/>
        </p:blipFill>
        <p:spPr>
          <a:xfrm>
            <a:off x="9923944" y="5827587"/>
            <a:ext cx="1010185" cy="609073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384D44-94B2-2587-E725-2E890B924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46800"/>
          <a:stretch/>
        </p:blipFill>
        <p:spPr>
          <a:xfrm>
            <a:off x="10852934" y="5827587"/>
            <a:ext cx="1091184" cy="618396"/>
          </a:xfrm>
          <a:prstGeom prst="rect">
            <a:avLst/>
          </a:prstGeom>
        </p:spPr>
      </p:pic>
      <p:pic>
        <p:nvPicPr>
          <p:cNvPr id="2050" name="Picture 2" descr="Trusted Microsoft Certified Partner | Dynamics Expert | Aus &amp; NZ" hidden="1">
            <a:extLst>
              <a:ext uri="{FF2B5EF4-FFF2-40B4-BE49-F238E27FC236}">
                <a16:creationId xmlns:a16="http://schemas.microsoft.com/office/drawing/2014/main" id="{4CDE5676-59B5-68F3-434B-5F11E73F07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8" r="6753" b="23212"/>
          <a:stretch/>
        </p:blipFill>
        <p:spPr bwMode="auto">
          <a:xfrm>
            <a:off x="408093" y="5965676"/>
            <a:ext cx="2445765" cy="56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A0AA3-46B0-75F6-2E76-89E88597A72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011" y="5954551"/>
            <a:ext cx="2512847" cy="6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E6381C5C-1B23-41AC-879A-6813265D510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141941" y="3854245"/>
            <a:ext cx="3050059" cy="30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7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63" r:id="rId5"/>
    <p:sldLayoutId id="2147483655" r:id="rId6"/>
    <p:sldLayoutId id="2147483656" r:id="rId7"/>
    <p:sldLayoutId id="2147483662" r:id="rId8"/>
    <p:sldLayoutId id="2147483657" r:id="rId9"/>
    <p:sldLayoutId id="2147483666" r:id="rId10"/>
    <p:sldLayoutId id="2147483667" r:id="rId11"/>
    <p:sldLayoutId id="2147483668" r:id="rId12"/>
    <p:sldLayoutId id="2147483669" r:id="rId13"/>
  </p:sldLayoutIdLst>
  <p:txStyles>
    <p:titleStyle>
      <a:lvl1pPr algn="ctr" defTabSz="567788" rtl="0" eaLnBrk="1" latinLnBrk="0" hangingPunct="1">
        <a:spcBef>
          <a:spcPct val="0"/>
        </a:spcBef>
        <a:buNone/>
        <a:defRPr sz="5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5840" indent="-425840" algn="l" defTabSz="567788" rtl="0" eaLnBrk="1" latinLnBrk="0" hangingPunct="1">
        <a:spcBef>
          <a:spcPct val="20000"/>
        </a:spcBef>
        <a:buFont typeface="Arial"/>
        <a:buChar char="•"/>
        <a:defRPr sz="3992" kern="1200">
          <a:solidFill>
            <a:schemeClr val="tx1"/>
          </a:solidFill>
          <a:latin typeface="+mn-lt"/>
          <a:ea typeface="+mn-ea"/>
          <a:cs typeface="+mn-cs"/>
        </a:defRPr>
      </a:lvl1pPr>
      <a:lvl2pPr marL="922655" indent="-354867" algn="l" defTabSz="567788" rtl="0" eaLnBrk="1" latinLnBrk="0" hangingPunct="1">
        <a:spcBef>
          <a:spcPct val="20000"/>
        </a:spcBef>
        <a:buFont typeface="Arial"/>
        <a:buChar char="–"/>
        <a:defRPr sz="3422" kern="1200">
          <a:solidFill>
            <a:schemeClr val="tx1"/>
          </a:solidFill>
          <a:latin typeface="+mn-lt"/>
          <a:ea typeface="+mn-ea"/>
          <a:cs typeface="+mn-cs"/>
        </a:defRPr>
      </a:lvl2pPr>
      <a:lvl3pPr marL="1419469" indent="-283894" algn="l" defTabSz="567788" rtl="0" eaLnBrk="1" latinLnBrk="0" hangingPunct="1">
        <a:spcBef>
          <a:spcPct val="20000"/>
        </a:spcBef>
        <a:buFont typeface="Arial"/>
        <a:buChar char="•"/>
        <a:defRPr sz="2966" kern="1200">
          <a:solidFill>
            <a:schemeClr val="tx1"/>
          </a:solidFill>
          <a:latin typeface="+mn-lt"/>
          <a:ea typeface="+mn-ea"/>
          <a:cs typeface="+mn-cs"/>
        </a:defRPr>
      </a:lvl3pPr>
      <a:lvl4pPr marL="1987257" indent="-283894" algn="l" defTabSz="567788" rtl="0" eaLnBrk="1" latinLnBrk="0" hangingPunct="1">
        <a:spcBef>
          <a:spcPct val="20000"/>
        </a:spcBef>
        <a:buFont typeface="Arial"/>
        <a:buChar char="–"/>
        <a:defRPr sz="2510" kern="1200">
          <a:solidFill>
            <a:schemeClr val="tx1"/>
          </a:solidFill>
          <a:latin typeface="+mn-lt"/>
          <a:ea typeface="+mn-ea"/>
          <a:cs typeface="+mn-cs"/>
        </a:defRPr>
      </a:lvl4pPr>
      <a:lvl5pPr marL="2555044" indent="-283894" algn="l" defTabSz="567788" rtl="0" eaLnBrk="1" latinLnBrk="0" hangingPunct="1">
        <a:spcBef>
          <a:spcPct val="20000"/>
        </a:spcBef>
        <a:buFont typeface="Arial"/>
        <a:buChar char="»"/>
        <a:defRPr sz="2510" kern="1200">
          <a:solidFill>
            <a:schemeClr val="tx1"/>
          </a:solidFill>
          <a:latin typeface="+mn-lt"/>
          <a:ea typeface="+mn-ea"/>
          <a:cs typeface="+mn-cs"/>
        </a:defRPr>
      </a:lvl5pPr>
      <a:lvl6pPr marL="3122832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6pPr>
      <a:lvl7pPr marL="3690620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7pPr>
      <a:lvl8pPr marL="4258406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8pPr>
      <a:lvl9pPr marL="4826194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567788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2pPr>
      <a:lvl3pPr marL="1135575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703363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4pPr>
      <a:lvl5pPr marL="2271151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5pPr>
      <a:lvl6pPr marL="2838938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6pPr>
      <a:lvl7pPr marL="3406726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7pPr>
      <a:lvl8pPr marL="3974512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8pPr>
      <a:lvl9pPr marL="4542300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441DE503-CBC2-4E84-9932-0D7426B601B2}"/>
              </a:ext>
            </a:extLst>
          </p:cNvPr>
          <p:cNvSpPr txBox="1"/>
          <p:nvPr/>
        </p:nvSpPr>
        <p:spPr>
          <a:xfrm>
            <a:off x="2080130" y="4378023"/>
            <a:ext cx="7106902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14400">
              <a:defRPr/>
            </a:pPr>
            <a:r>
              <a:rPr lang="en-US" sz="1800" dirty="0">
                <a:solidFill>
                  <a:schemeClr val="bg1"/>
                </a:solidFill>
                <a:latin typeface="HelveticaNeue"/>
              </a:rPr>
              <a:t>TRANSFORMING ORGANISATIONS THROUGH </a:t>
            </a:r>
            <a:r>
              <a:rPr lang="en-US" sz="1800" dirty="0">
                <a:solidFill>
                  <a:srgbClr val="F0C618"/>
                </a:solidFill>
                <a:latin typeface="HelveticaNeue"/>
              </a:rPr>
              <a:t>AI </a:t>
            </a:r>
            <a:r>
              <a:rPr lang="en-US" sz="1900" dirty="0">
                <a:solidFill>
                  <a:srgbClr val="F0C618"/>
                </a:solidFill>
                <a:latin typeface="HelveticaNeue"/>
              </a:rPr>
              <a:t>INNOVATION</a:t>
            </a:r>
            <a:endParaRPr kumimoji="0" lang="en-AU" sz="1900" b="0" i="0" u="none" strike="noStrike" kern="1200" cap="none" spc="0" normalizeH="0" baseline="0" noProof="0" dirty="0">
              <a:ln>
                <a:noFill/>
              </a:ln>
              <a:solidFill>
                <a:srgbClr val="F0C618"/>
              </a:solidFill>
              <a:effectLst/>
              <a:uLnTx/>
              <a:uFillTx/>
              <a:latin typeface="HelveticaNeue"/>
            </a:endParaRPr>
          </a:p>
        </p:txBody>
      </p:sp>
      <p:pic>
        <p:nvPicPr>
          <p:cNvPr id="30" name="AI" descr="A yellow and white logo&#10;&#10;Description automatically generated">
            <a:extLst>
              <a:ext uri="{FF2B5EF4-FFF2-40B4-BE49-F238E27FC236}">
                <a16:creationId xmlns:a16="http://schemas.microsoft.com/office/drawing/2014/main" id="{4C5B7701-1CCF-D95B-6472-73009C7A8D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90"/>
          <a:stretch/>
        </p:blipFill>
        <p:spPr>
          <a:xfrm>
            <a:off x="2080129" y="2306856"/>
            <a:ext cx="3142282" cy="2059073"/>
          </a:xfrm>
          <a:prstGeom prst="rect">
            <a:avLst/>
          </a:prstGeom>
        </p:spPr>
      </p:pic>
      <p:pic>
        <p:nvPicPr>
          <p:cNvPr id="49" name="agile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C5F053CF-E3AB-8A18-A777-5A1628A2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60" y="2327031"/>
            <a:ext cx="2553986" cy="1477664"/>
          </a:xfrm>
          <a:prstGeom prst="rect">
            <a:avLst/>
          </a:prstGeom>
        </p:spPr>
      </p:pic>
      <p:sp>
        <p:nvSpPr>
          <p:cNvPr id="43" name="I dot">
            <a:extLst>
              <a:ext uri="{FF2B5EF4-FFF2-40B4-BE49-F238E27FC236}">
                <a16:creationId xmlns:a16="http://schemas.microsoft.com/office/drawing/2014/main" id="{F3EB1398-6368-50C8-ACCF-BBF74F293B87}"/>
              </a:ext>
            </a:extLst>
          </p:cNvPr>
          <p:cNvSpPr/>
          <p:nvPr/>
        </p:nvSpPr>
        <p:spPr>
          <a:xfrm rot="10800000">
            <a:off x="6859074" y="2716180"/>
            <a:ext cx="132176" cy="89768"/>
          </a:xfrm>
          <a:custGeom>
            <a:avLst/>
            <a:gdLst>
              <a:gd name="connsiteX0" fmla="*/ 0 w 192119"/>
              <a:gd name="connsiteY0" fmla="*/ 192119 h 192119"/>
              <a:gd name="connsiteX1" fmla="*/ 192024 w 192119"/>
              <a:gd name="connsiteY1" fmla="*/ 192119 h 192119"/>
              <a:gd name="connsiteX2" fmla="*/ 192119 w 192119"/>
              <a:gd name="connsiteY2" fmla="*/ 0 h 192119"/>
              <a:gd name="connsiteX3" fmla="*/ 0 w 192119"/>
              <a:gd name="connsiteY3" fmla="*/ 192119 h 19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19" h="192119">
                <a:moveTo>
                  <a:pt x="0" y="192119"/>
                </a:moveTo>
                <a:lnTo>
                  <a:pt x="192024" y="192119"/>
                </a:lnTo>
                <a:lnTo>
                  <a:pt x="192119" y="0"/>
                </a:lnTo>
                <a:lnTo>
                  <a:pt x="0" y="192119"/>
                </a:lnTo>
                <a:close/>
              </a:path>
            </a:pathLst>
          </a:custGeom>
          <a:solidFill>
            <a:srgbClr val="F0C61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HelveticaNeue"/>
              <a:ea typeface="+mn-ea"/>
              <a:cs typeface="+mn-cs"/>
            </a:endParaRPr>
          </a:p>
        </p:txBody>
      </p:sp>
      <p:pic>
        <p:nvPicPr>
          <p:cNvPr id="25" name="insights" descr="A yellow and white logo&#10;&#10;Description automatically generated">
            <a:extLst>
              <a:ext uri="{FF2B5EF4-FFF2-40B4-BE49-F238E27FC236}">
                <a16:creationId xmlns:a16="http://schemas.microsoft.com/office/drawing/2014/main" id="{720E951B-5665-AD1A-C2EE-42FE2B24D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16" t="67386"/>
          <a:stretch/>
        </p:blipFill>
        <p:spPr>
          <a:xfrm>
            <a:off x="6782823" y="3706475"/>
            <a:ext cx="2116090" cy="6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3633 -0.00069 L 1.04167E-6 -1.85185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-0.03218 L 8.33333E-7 2.22222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2DD3907D-843E-B734-63A6-E858F0AE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514" y="1855156"/>
            <a:ext cx="4643686" cy="1504293"/>
          </a:xfrm>
          <a:prstGeom prst="rect">
            <a:avLst/>
          </a:prstGeom>
        </p:spPr>
      </p:pic>
      <p:pic>
        <p:nvPicPr>
          <p:cNvPr id="31" name="Picture 30" descr="A yellow and white logo&#10;&#10;Description automatically generated" hidden="1">
            <a:extLst>
              <a:ext uri="{FF2B5EF4-FFF2-40B4-BE49-F238E27FC236}">
                <a16:creationId xmlns:a16="http://schemas.microsoft.com/office/drawing/2014/main" id="{DB969EAC-D4EF-258D-7DFA-83FC5D2AC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4941" r="54570" b="34952"/>
          <a:stretch/>
        </p:blipFill>
        <p:spPr>
          <a:xfrm>
            <a:off x="6872656" y="580772"/>
            <a:ext cx="1248989" cy="792986"/>
          </a:xfrm>
          <a:prstGeom prst="rect">
            <a:avLst/>
          </a:prstGeom>
        </p:spPr>
      </p:pic>
      <p:pic>
        <p:nvPicPr>
          <p:cNvPr id="58" name="AI" descr="A yellow and white logo&#10;&#10;Description automatically generated">
            <a:extLst>
              <a:ext uri="{FF2B5EF4-FFF2-40B4-BE49-F238E27FC236}">
                <a16:creationId xmlns:a16="http://schemas.microsoft.com/office/drawing/2014/main" id="{B30412D8-80BC-3DE3-9A12-768FA540D6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990"/>
          <a:stretch/>
        </p:blipFill>
        <p:spPr>
          <a:xfrm>
            <a:off x="2697383" y="1902338"/>
            <a:ext cx="2047292" cy="1341546"/>
          </a:xfrm>
          <a:prstGeom prst="rect">
            <a:avLst/>
          </a:prstGeom>
        </p:spPr>
      </p:pic>
      <p:pic>
        <p:nvPicPr>
          <p:cNvPr id="59" name="agile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21E7A25-3EBC-FA87-B26F-1D2A965B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068" y="1912720"/>
            <a:ext cx="1668003" cy="965057"/>
          </a:xfrm>
          <a:prstGeom prst="rect">
            <a:avLst/>
          </a:prstGeom>
        </p:spPr>
      </p:pic>
      <p:sp>
        <p:nvSpPr>
          <p:cNvPr id="60" name="I dot">
            <a:extLst>
              <a:ext uri="{FF2B5EF4-FFF2-40B4-BE49-F238E27FC236}">
                <a16:creationId xmlns:a16="http://schemas.microsoft.com/office/drawing/2014/main" id="{046B21A7-70A7-71BC-A964-E64D7C48A4B8}"/>
              </a:ext>
            </a:extLst>
          </p:cNvPr>
          <p:cNvSpPr/>
          <p:nvPr/>
        </p:nvSpPr>
        <p:spPr>
          <a:xfrm rot="10800000">
            <a:off x="5834692" y="2179415"/>
            <a:ext cx="90000" cy="64800"/>
          </a:xfrm>
          <a:custGeom>
            <a:avLst/>
            <a:gdLst>
              <a:gd name="connsiteX0" fmla="*/ 0 w 192119"/>
              <a:gd name="connsiteY0" fmla="*/ 192119 h 192119"/>
              <a:gd name="connsiteX1" fmla="*/ 192024 w 192119"/>
              <a:gd name="connsiteY1" fmla="*/ 192119 h 192119"/>
              <a:gd name="connsiteX2" fmla="*/ 192119 w 192119"/>
              <a:gd name="connsiteY2" fmla="*/ 0 h 192119"/>
              <a:gd name="connsiteX3" fmla="*/ 0 w 192119"/>
              <a:gd name="connsiteY3" fmla="*/ 192119 h 19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19" h="192119">
                <a:moveTo>
                  <a:pt x="0" y="192119"/>
                </a:moveTo>
                <a:lnTo>
                  <a:pt x="192024" y="192119"/>
                </a:lnTo>
                <a:lnTo>
                  <a:pt x="192119" y="0"/>
                </a:lnTo>
                <a:lnTo>
                  <a:pt x="0" y="192119"/>
                </a:lnTo>
                <a:close/>
              </a:path>
            </a:pathLst>
          </a:custGeom>
          <a:solidFill>
            <a:srgbClr val="F5C4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HelveticaNeue"/>
              <a:ea typeface="+mn-ea"/>
              <a:cs typeface="+mn-cs"/>
            </a:endParaRPr>
          </a:p>
        </p:txBody>
      </p:sp>
      <p:pic>
        <p:nvPicPr>
          <p:cNvPr id="61" name="insights" descr="A yellow and white logo&#10;&#10;Description automatically generated">
            <a:extLst>
              <a:ext uri="{FF2B5EF4-FFF2-40B4-BE49-F238E27FC236}">
                <a16:creationId xmlns:a16="http://schemas.microsoft.com/office/drawing/2014/main" id="{080C533D-9B21-7067-6965-B53E47E1A5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16" t="67386"/>
          <a:stretch/>
        </p:blipFill>
        <p:spPr>
          <a:xfrm>
            <a:off x="5800279" y="2826542"/>
            <a:ext cx="1364792" cy="43312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91C71892-4145-C8FF-6D3D-92591C0D3432}"/>
              </a:ext>
            </a:extLst>
          </p:cNvPr>
          <p:cNvSpPr txBox="1">
            <a:spLocks/>
          </p:cNvSpPr>
          <p:nvPr/>
        </p:nvSpPr>
        <p:spPr>
          <a:xfrm>
            <a:off x="5206506" y="3429000"/>
            <a:ext cx="4000867" cy="463990"/>
          </a:xfrm>
          <a:prstGeom prst="rect">
            <a:avLst/>
          </a:prstGeom>
        </p:spPr>
        <p:txBody>
          <a:bodyPr/>
          <a:lstStyle>
            <a:lvl1pPr marL="0" indent="0" algn="l" defTabSz="567788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ECB420"/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/>
              <a:t>Presentation Title Here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BCE3F82-53CB-4829-91B8-E86B9F818C83}"/>
              </a:ext>
            </a:extLst>
          </p:cNvPr>
          <p:cNvSpPr txBox="1"/>
          <p:nvPr/>
        </p:nvSpPr>
        <p:spPr>
          <a:xfrm>
            <a:off x="7904106" y="990372"/>
            <a:ext cx="317171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defTabSz="567788">
              <a:spcBef>
                <a:spcPts val="500"/>
              </a:spcBef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AU" dirty="0">
                <a:solidFill>
                  <a:schemeClr val="tx2"/>
                </a:solidFill>
              </a:rPr>
              <a:t>1 August 2024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C9F35F87-D37A-455C-A3EB-E57BF6D39B9E}"/>
              </a:ext>
            </a:extLst>
          </p:cNvPr>
          <p:cNvSpPr txBox="1"/>
          <p:nvPr/>
        </p:nvSpPr>
        <p:spPr>
          <a:xfrm>
            <a:off x="7924425" y="567190"/>
            <a:ext cx="3957381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567788">
              <a:spcBef>
                <a:spcPts val="1200"/>
              </a:spcBef>
              <a:defRPr sz="2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GB" dirty="0"/>
              <a:t>Lunch &amp; Learn</a:t>
            </a:r>
            <a:endParaRPr dirty="0"/>
          </a:p>
        </p:txBody>
      </p:sp>
      <p:sp>
        <p:nvSpPr>
          <p:cNvPr id="15" name="Retângulo 20">
            <a:extLst>
              <a:ext uri="{FF2B5EF4-FFF2-40B4-BE49-F238E27FC236}">
                <a16:creationId xmlns:a16="http://schemas.microsoft.com/office/drawing/2014/main" id="{F8287779-B7FC-4630-B21D-84D246DDE341}"/>
              </a:ext>
            </a:extLst>
          </p:cNvPr>
          <p:cNvSpPr/>
          <p:nvPr/>
        </p:nvSpPr>
        <p:spPr>
          <a:xfrm>
            <a:off x="7777119" y="600986"/>
            <a:ext cx="20027" cy="12106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44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BB9E55-BEBE-F771-8E68-47090DD46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32EEA-D78C-1DF1-5F62-3FBEA535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72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3370EF-8EEB-54E6-5AA1-66D58B146A7A}"/>
              </a:ext>
            </a:extLst>
          </p:cNvPr>
          <p:cNvSpPr/>
          <p:nvPr/>
        </p:nvSpPr>
        <p:spPr>
          <a:xfrm>
            <a:off x="1" y="0"/>
            <a:ext cx="12264271" cy="989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8E00-B24A-4073-BD8E-E2342F3A5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0773" y="77719"/>
            <a:ext cx="9763357" cy="867760"/>
          </a:xfrm>
        </p:spPr>
        <p:txBody>
          <a:bodyPr/>
          <a:lstStyle/>
          <a:p>
            <a:r>
              <a:rPr lang="en-AU" dirty="0"/>
              <a:t>Questions</a:t>
            </a:r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06E2E709-69B2-3541-C47A-C5FDB6AB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 rot="10800000">
            <a:off x="-1563" y="7398"/>
            <a:ext cx="3048081" cy="30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AGILE">
      <a:dk1>
        <a:srgbClr val="000000"/>
      </a:dk1>
      <a:lt1>
        <a:srgbClr val="FFFFFF"/>
      </a:lt1>
      <a:dk2>
        <a:srgbClr val="B9B9B9"/>
      </a:dk2>
      <a:lt2>
        <a:srgbClr val="EEECE1"/>
      </a:lt2>
      <a:accent1>
        <a:srgbClr val="F0C618"/>
      </a:accent1>
      <a:accent2>
        <a:srgbClr val="B9B9B9"/>
      </a:accent2>
      <a:accent3>
        <a:srgbClr val="000000"/>
      </a:accent3>
      <a:accent4>
        <a:srgbClr val="FFDE17"/>
      </a:accent4>
      <a:accent5>
        <a:srgbClr val="414041"/>
      </a:accent5>
      <a:accent6>
        <a:srgbClr val="F0C618"/>
      </a:accent6>
      <a:hlink>
        <a:srgbClr val="19C3FF"/>
      </a:hlink>
      <a:folHlink>
        <a:srgbClr val="DBA55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2cac72-96c3-4f71-bd6b-af3fddd85ead" xsi:nil="true"/>
    <lcf76f155ced4ddcb4097134ff3c332f xmlns="f92317a7-55fc-4c79-8f4e-7f0d32db9013">
      <Terms xmlns="http://schemas.microsoft.com/office/infopath/2007/PartnerControls"/>
    </lcf76f155ced4ddcb4097134ff3c332f>
    <Preview xmlns="f92317a7-55fc-4c79-8f4e-7f0d32db9013" xsi:nil="true"/>
    <Notes xmlns="f92317a7-55fc-4c79-8f4e-7f0d32db90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3854D393D38242BA28FD41B8FF2AC7" ma:contentTypeVersion="21" ma:contentTypeDescription="Create a new document." ma:contentTypeScope="" ma:versionID="0ae057841f0df5fa51da8b4eed193326">
  <xsd:schema xmlns:xsd="http://www.w3.org/2001/XMLSchema" xmlns:xs="http://www.w3.org/2001/XMLSchema" xmlns:p="http://schemas.microsoft.com/office/2006/metadata/properties" xmlns:ns2="f92317a7-55fc-4c79-8f4e-7f0d32db9013" xmlns:ns3="5e2cac72-96c3-4f71-bd6b-af3fddd85ead" targetNamespace="http://schemas.microsoft.com/office/2006/metadata/properties" ma:root="true" ma:fieldsID="77747b783c84b8bd3a8353ebaa8a30e3" ns2:_="" ns3:_="">
    <xsd:import namespace="f92317a7-55fc-4c79-8f4e-7f0d32db9013"/>
    <xsd:import namespace="5e2cac72-96c3-4f71-bd6b-af3fddd85e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Preview" minOccurs="0"/>
                <xsd:element ref="ns2:Note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317a7-55fc-4c79-8f4e-7f0d32db90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hidden="true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LengthInSeconds" ma:index="18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303838f-9366-42e7-a05c-8cb5f4880e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eview" ma:index="25" nillable="true" ma:displayName="Preview" ma:format="Thumbnail" ma:internalName="Preview">
      <xsd:simpleType>
        <xsd:restriction base="dms:Unknown"/>
      </xsd:simpleType>
    </xsd:element>
    <xsd:element name="Notes" ma:index="26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2cac72-96c3-4f71-bd6b-af3fddd85ea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3" nillable="true" ma:displayName="Taxonomy Catch All Column" ma:hidden="true" ma:list="{81c7c899-825c-478d-9388-5207d9ab08cf}" ma:internalName="TaxCatchAll" ma:readOnly="false" ma:showField="CatchAllData" ma:web="5e2cac72-96c3-4f71-bd6b-af3fddd85e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C430CF-8616-4323-AE87-DE61D824BCF2}">
  <ds:schemaRefs>
    <ds:schemaRef ds:uri="http://purl.org/dc/terms/"/>
    <ds:schemaRef ds:uri="5e2cac72-96c3-4f71-bd6b-af3fddd85ead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f92317a7-55fc-4c79-8f4e-7f0d32db901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20C20B3-39D2-47F5-88AB-34AEB5503B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F3301-4763-4E29-BE82-BE1FCBECDE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317a7-55fc-4c79-8f4e-7f0d32db9013"/>
    <ds:schemaRef ds:uri="5e2cac72-96c3-4f71-bd6b-af3fddd85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7532</TotalTime>
  <Words>17</Words>
  <Application>Microsoft Office PowerPoint</Application>
  <PresentationFormat>Widescreen</PresentationFormat>
  <Paragraphs>7</Paragraphs>
  <Slides>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Helvetica Neue</vt:lpstr>
      <vt:lpstr>HelveticaNeue</vt:lpstr>
      <vt:lpstr>Segoe UI Semibold</vt:lpstr>
      <vt:lpstr>Default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Analytics</dc:title>
  <dc:creator>Microsoft Office User</dc:creator>
  <cp:lastModifiedBy>Kane Snyder (Agile Insights)</cp:lastModifiedBy>
  <cp:revision>10</cp:revision>
  <dcterms:created xsi:type="dcterms:W3CDTF">2018-03-08T20:02:51Z</dcterms:created>
  <dcterms:modified xsi:type="dcterms:W3CDTF">2024-08-03T22:42:36Z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0x010100FF3854D393D38242BA28FD41B8FF2AC7</vt:lpwstr>
  </property>
  <property fmtid="{D5CDD505-2E9C-101B-9397-08002B2CF9AE}" pid="3" name="AuthorIds_UIVersion_1024">
    <vt:lpwstr>11</vt:lpwstr>
  </property>
  <property fmtid="{D5CDD505-2E9C-101B-9397-08002B2CF9AE}" pid="4" name="MediaServiceImageTags">
    <vt:lpwstr/>
  </property>
</Properties>
</file>